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now have an image that we can use to create Containers.  Let’s get to the good stuff and, finally, create Containers.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4"/>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7723</TotalTime>
  <Words>10812</Words>
  <Application>Microsoft Macintosh PowerPoint</Application>
  <PresentationFormat>Widescreen</PresentationFormat>
  <Paragraphs>1061</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218</cp:revision>
  <dcterms:created xsi:type="dcterms:W3CDTF">2020-02-11T00:22:44Z</dcterms:created>
  <dcterms:modified xsi:type="dcterms:W3CDTF">2020-03-17T13:08:21Z</dcterms:modified>
</cp:coreProperties>
</file>